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9" r:id="rId2"/>
    <p:sldId id="256" r:id="rId3"/>
    <p:sldId id="258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026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768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0228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9101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128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36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372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925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319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320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C7CA2-0807-4075-BB6B-0771145CE0D0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DFAF9-30B0-4BF6-B92E-377523EA83C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02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AbiCountdown Project</a:t>
            </a:r>
            <a:br>
              <a:rPr lang="de-DE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de-DE" sz="3100" dirty="0" smtClean="0"/>
              <a:t>IDS2018 Exercise – Herbrich, Dennis</a:t>
            </a:r>
            <a:endParaRPr lang="de-DE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Objective</a:t>
            </a:r>
            <a:endParaRPr lang="de-DE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>
              <a:buNone/>
            </a:pPr>
            <a:r>
              <a:rPr lang="de-DE" dirty="0" smtClean="0"/>
              <a:t>Build a battery-powered, microcontroller-based electronic device in poster size to hang up publicly in school to display a live countdown towards the class of 2001 obtaining their Abitur, with a 1-second resolution, starting from 99 days.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400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AbiCountdown Project</a:t>
            </a:r>
            <a:b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de-DE" sz="3100" dirty="0" smtClean="0"/>
              <a:t>Front View</a:t>
            </a:r>
            <a:endParaRPr lang="de-DE" sz="3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23599"/>
            <a:ext cx="7553325" cy="531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85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AbiCountdown Project</a:t>
            </a:r>
            <a:b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de-DE" sz="3100" dirty="0" smtClean="0"/>
              <a:t>Back View</a:t>
            </a:r>
            <a:endParaRPr lang="de-DE" sz="3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66" y="1423599"/>
            <a:ext cx="5364518" cy="531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42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AbiCountdown Project</a:t>
            </a:r>
            <a:b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de-DE" sz="3100" dirty="0" smtClean="0"/>
              <a:t>Parameters / Limitations </a:t>
            </a:r>
            <a:r>
              <a:rPr lang="de-DE" sz="3100" dirty="0"/>
              <a:t>/ Scope </a:t>
            </a:r>
            <a:r>
              <a:rPr lang="de-DE" sz="3100" dirty="0" smtClean="0"/>
              <a:t>(1/3</a:t>
            </a:r>
            <a:r>
              <a:rPr lang="de-DE" sz="3100" dirty="0"/>
              <a:t>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de-DE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Customer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 smtClean="0"/>
              <a:t>A second-resolution capable live countdown of the remaining time until reaching the „Abitur“ </a:t>
            </a:r>
            <a:r>
              <a:rPr lang="de-DE" sz="3800" b="1" dirty="0" smtClean="0"/>
              <a:t>shall</a:t>
            </a:r>
            <a:r>
              <a:rPr lang="de-DE" sz="3800" dirty="0" smtClean="0"/>
              <a:t> be displayed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 smtClean="0"/>
              <a:t>The countdown </a:t>
            </a:r>
            <a:r>
              <a:rPr lang="de-DE" sz="3800" b="1" dirty="0" smtClean="0"/>
              <a:t>shall</a:t>
            </a:r>
            <a:r>
              <a:rPr lang="de-DE" sz="3800" dirty="0" smtClean="0"/>
              <a:t> be well-visible at a distance of up to 30 meters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 smtClean="0"/>
              <a:t>The device </a:t>
            </a:r>
            <a:r>
              <a:rPr lang="de-DE" sz="3800" b="1" dirty="0" smtClean="0"/>
              <a:t>should</a:t>
            </a:r>
            <a:r>
              <a:rPr lang="de-DE" sz="3800" dirty="0" smtClean="0"/>
              <a:t> </a:t>
            </a:r>
            <a:r>
              <a:rPr lang="de-DE" sz="3800" dirty="0"/>
              <a:t>be </a:t>
            </a:r>
            <a:r>
              <a:rPr lang="de-DE" sz="3800" dirty="0" smtClean="0"/>
              <a:t>decorative, and </a:t>
            </a:r>
            <a:r>
              <a:rPr lang="de-DE" sz="3800" b="1" dirty="0" smtClean="0"/>
              <a:t>shall</a:t>
            </a:r>
            <a:r>
              <a:rPr lang="de-DE" sz="3800" dirty="0" smtClean="0"/>
              <a:t> be attachable to a wall like a picture frame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 smtClean="0"/>
              <a:t>The device </a:t>
            </a:r>
            <a:r>
              <a:rPr lang="de-DE" sz="3800" b="1" dirty="0" smtClean="0"/>
              <a:t>shall not </a:t>
            </a:r>
            <a:r>
              <a:rPr lang="de-DE" sz="3800" dirty="0" smtClean="0"/>
              <a:t>require mains power, and may run off an internal battery supply</a:t>
            </a:r>
            <a:endParaRPr lang="de-DE" sz="3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de-DE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Money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No external capital is available, the project must be fully privately financed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Additional cost should not exceed 50 EUR </a:t>
            </a:r>
            <a:r>
              <a:rPr lang="de-DE" sz="4000" dirty="0"/>
              <a:t>(=effective budget) </a:t>
            </a:r>
            <a:r>
              <a:rPr lang="de-DE" sz="4000" dirty="0" smtClean="0"/>
              <a:t>for the single device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Privately-owned components are used to avoid cost for supplies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Development and production time is zero-cost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The device and its components are reclaimed after the intended one-time use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6800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AbiCountdown Project</a:t>
            </a:r>
            <a:b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de-DE" sz="3100" dirty="0" smtClean="0"/>
              <a:t>Parameters / Limitations / Scope (2/3)</a:t>
            </a:r>
            <a:endParaRPr lang="de-DE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de-DE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Laws of Nature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 smtClean="0"/>
              <a:t>Battery capacity must be sufficient to power the device for at least 99 days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 smtClean="0"/>
              <a:t>The 1 Hz countdown frequency must be sufficiently stable to end the countdown at the expected point in time, without manual adjustments during runtime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/>
              <a:t>A</a:t>
            </a:r>
            <a:r>
              <a:rPr lang="de-DE" sz="3800" dirty="0" smtClean="0"/>
              <a:t> µC firmware must be build, in assembly, for the countdown logic and LED display control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 smtClean="0"/>
              <a:t>A custom circuit board must be etched, LED daughter boards built, and all components soldered and interconnected properly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 smtClean="0"/>
              <a:t>The complete device must not weigh more than 5kg</a:t>
            </a:r>
            <a:endParaRPr lang="de-DE" sz="3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de-DE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The final product should be built and installed on site when 99 days are left for the countdown </a:t>
            </a:r>
            <a:br>
              <a:rPr lang="de-DE" sz="4000" dirty="0" smtClean="0"/>
            </a:br>
            <a:r>
              <a:rPr lang="de-DE" sz="4000" dirty="0" smtClean="0"/>
              <a:t>=&gt; </a:t>
            </a:r>
            <a:r>
              <a:rPr lang="de-DE" sz="4000" b="1" dirty="0" smtClean="0"/>
              <a:t>2 months</a:t>
            </a:r>
            <a:r>
              <a:rPr lang="de-DE" sz="4000" dirty="0" smtClean="0"/>
              <a:t> of time left for development and build from scratch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Installation shall not take longer than </a:t>
            </a:r>
            <a:r>
              <a:rPr lang="de-DE" sz="4000" b="1" dirty="0" smtClean="0"/>
              <a:t>30 minutes</a:t>
            </a:r>
            <a:r>
              <a:rPr lang="de-DE" sz="4000" dirty="0" smtClean="0"/>
              <a:t> on site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456" y="2420888"/>
            <a:ext cx="325601" cy="2880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456" y="2852936"/>
            <a:ext cx="325601" cy="2860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456" y="1990841"/>
            <a:ext cx="325601" cy="28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6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AbiCountdown Project</a:t>
            </a:r>
            <a:b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de-DE" sz="3100" dirty="0" smtClean="0"/>
              <a:t>Parameters / Limitations / Scope (3/3)</a:t>
            </a:r>
            <a:endParaRPr lang="de-DE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Capacity </a:t>
            </a:r>
            <a:endParaRPr lang="de-DE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 smtClean="0"/>
              <a:t>Project team of three students, each with unique strengths in Electrical Engineering, Software Development, and a little bit of both, respectively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800" dirty="0" smtClean="0"/>
              <a:t>Surprisingly well-equipped, private EE lab available</a:t>
            </a:r>
            <a:endParaRPr lang="de-DE" sz="3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de-DE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Legal 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Compliance</a:t>
            </a:r>
            <a:endParaRPr lang="de-DE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The device must be electrically safe, i. E. low-power, low-voltage only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The installed device must be reasonably safe and secure to avoid physical damage and injury</a:t>
            </a:r>
          </a:p>
        </p:txBody>
      </p:sp>
    </p:spTree>
    <p:extLst>
      <p:ext uri="{BB962C8B-B14F-4D97-AF65-F5344CB8AC3E}">
        <p14:creationId xmlns:p14="http://schemas.microsoft.com/office/powerpoint/2010/main" val="316041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AbiCountdown Project</a:t>
            </a:r>
            <a:br>
              <a:rPr lang="de-DE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de-DE" sz="3100" dirty="0" smtClean="0"/>
              <a:t>Biggest Challenges</a:t>
            </a:r>
            <a:endParaRPr lang="de-DE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Frequency Stability</a:t>
            </a:r>
            <a:endParaRPr lang="de-DE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The countdown ran much too slowly, showing an offset of more than an hour per day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4000" dirty="0" smtClean="0"/>
              <a:t>The countdown offset was manually corrected on a daily basis, with additional adjustment push-buttons on the back of the device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DE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Battery Life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/>
              <a:t>The LED current draw was much higher than expected, causing the tiny CR2032 to drop out after a few </a:t>
            </a:r>
            <a:r>
              <a:rPr lang="de-DE" sz="4000" dirty="0" smtClean="0"/>
              <a:t>days</a:t>
            </a:r>
            <a:endParaRPr lang="de-DE" sz="4000" dirty="0"/>
          </a:p>
          <a:p>
            <a:pPr>
              <a:buFont typeface="Wingdings" panose="05000000000000000000" pitchFamily="2" charset="2"/>
              <a:buChar char="ü"/>
            </a:pPr>
            <a:r>
              <a:rPr lang="de-DE" sz="4000" dirty="0"/>
              <a:t>The CR2032 was kept as the low-current µC board supply, with an additional pack of AA cells for the LEDs </a:t>
            </a:r>
            <a:r>
              <a:rPr lang="de-DE" sz="4000" dirty="0" smtClean="0"/>
              <a:t>only</a:t>
            </a:r>
            <a:endParaRPr lang="de-DE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µC Firmware Development</a:t>
            </a:r>
            <a:endParaRPr lang="de-DE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4000" dirty="0" smtClean="0"/>
              <a:t>Little expertise with ATMEL AVR90S µC assembly, and no available C compiler, made software development tricky and time-consuming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4000" dirty="0" smtClean="0"/>
              <a:t>Development took longer than expected, but allowed installation of the final device with 60 days left on the countdown</a:t>
            </a:r>
          </a:p>
        </p:txBody>
      </p:sp>
    </p:spTree>
    <p:extLst>
      <p:ext uri="{BB962C8B-B14F-4D97-AF65-F5344CB8AC3E}">
        <p14:creationId xmlns:p14="http://schemas.microsoft.com/office/powerpoint/2010/main" val="284332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AbiCountdown Project IDS2018 Exercise – Herbrich, Dennis</vt:lpstr>
      <vt:lpstr>AbiCountdown Project Front View</vt:lpstr>
      <vt:lpstr>AbiCountdown Project Back View</vt:lpstr>
      <vt:lpstr>AbiCountdown Project Parameters / Limitations / Scope (1/3)</vt:lpstr>
      <vt:lpstr>AbiCountdown Project Parameters / Limitations / Scope (2/3)</vt:lpstr>
      <vt:lpstr>AbiCountdown Project Parameters / Limitations / Scope (3/3)</vt:lpstr>
      <vt:lpstr>AbiCountdown Project Biggest Challenges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2018-06-20T13:22:08Z</dcterms:created>
  <dcterms:modified xsi:type="dcterms:W3CDTF">2018-06-20T13:22:31Z</dcterms:modified>
</cp:coreProperties>
</file>